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60" r:id="rId6"/>
    <p:sldId id="274" r:id="rId7"/>
    <p:sldId id="275" r:id="rId8"/>
    <p:sldId id="263" r:id="rId9"/>
    <p:sldId id="276" r:id="rId10"/>
    <p:sldId id="277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51" autoAdjust="0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56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63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03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13-8-2021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bep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alen of de woorden ‘verwaand’ en ‘openhartig’ synoniemen zijn of niet.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voorspellen of het Max was die in het opslaghok gepoept heeft.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298502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12" y="1990726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7371" y="690519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376634" y="1966127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192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35" y="1966127"/>
            <a:ext cx="1846729" cy="1308100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5376634" y="723604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Woordrijtjes 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1272502"/>
            <a:ext cx="491660" cy="466765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2811626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375839" y="5010260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Pak een briefje, over dit personage gaan 	jullie een karakterschets 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Zoek eigenschappen die bij dit persoon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passen, plak 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op de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Woordenlijsten en teamboekjes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3378351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karakterschets maken van een personage uit het boek.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12" y="1990726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275388" y="1449388"/>
            <a:ext cx="534035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225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	Lees de 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Personage tekenen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Eigenschappen opschrijven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40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woorden versieren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 presenteren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Stemmen team van de week</a:t>
            </a: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woordenlijst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87" y="2772827"/>
            <a:ext cx="1799061" cy="2541430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11" y="323408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Schatkist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 en teamboekje 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" name="AutoShape 2" descr="Image result for reis door nederlan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28" y="2906881"/>
            <a:ext cx="5402471" cy="33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schandaal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openhartig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rechtstreeks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4.   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rgens gehakt van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ukking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peptalk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vernederen(d)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tof happen (uitdrukking)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9.   gevederd(e)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verwaand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dwarsbomen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marathon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80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723" y="310144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2968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4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159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	aanwijzingen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49641" y="1446958"/>
            <a:ext cx="483363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	vergelijken/verduidelijken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157 t/m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159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49641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09" y="4104323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06" y="5068491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32" y="2287376"/>
            <a:ext cx="551985" cy="52403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32" y="410432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505626"/>
            <a:ext cx="990204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</a:t>
            </a:r>
            <a:r>
              <a:rPr lang="nl-NL" sz="10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042" y="3105925"/>
            <a:ext cx="3192324" cy="2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of Max de strijd om klassenvertegenwoordiger te worden gaat opgeven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of gaat doorzetten.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of het Max, Hugo en Bibi gaat lukken om bewijs te vinden.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606279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193883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96 t/m 113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44979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211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5877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175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Teamopdrachten maken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3371007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465618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wie er zal winnen en klassenvertegenwoordiger wordt.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hoe het boek zal eindigen.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12" y="2298502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1938837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114 t/m 125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44979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211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342110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190 en 191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44" y="44724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275746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3967002"/>
            <a:ext cx="498306" cy="473075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575920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4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2048</TotalTime>
  <Words>950</Words>
  <Application>Microsoft Office PowerPoint</Application>
  <PresentationFormat>Widescreen</PresentationFormat>
  <Paragraphs>263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156</cp:revision>
  <dcterms:created xsi:type="dcterms:W3CDTF">2017-07-26T14:05:48Z</dcterms:created>
  <dcterms:modified xsi:type="dcterms:W3CDTF">2021-08-13T12:40:59Z</dcterms:modified>
</cp:coreProperties>
</file>